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Relationship Id="rId5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sldIdLst>
    <p:sldId id="258" r:id="rId2"/>
    <p:sldId id="260" r:id="rId3"/>
    <p:sldId id="259" r:id="rId4"/>
    <p:sldId id="261" r:id="rId5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6"/>
      <p:bold r:id="rId7"/>
      <p:italic r:id="rId8"/>
      <p:boldItalic r:id="rId9"/>
    </p:embeddedFont>
    <p:embeddedFont>
      <p:font typeface="Calibri Light" panose="020F0302020204030204" pitchFamily="34" charset="0"/>
      <p:regular r:id="rId10"/>
      <p:italic r:id="rId11"/>
    </p:embeddedFont>
    <p:embeddedFont>
      <p:font typeface="HY헤드라인M" panose="02030600000101010101" pitchFamily="18" charset="-127"/>
      <p:regular r:id="rId12"/>
    </p:embeddedFont>
    <p:embeddedFont>
      <p:font typeface="나눔고딕" panose="020D0604000000000000" pitchFamily="50" charset="-127"/>
      <p:regular r:id="rId13"/>
    </p:embeddedFont>
    <p:embeddedFont>
      <p:font typeface="에브리데이 고딕 B_Trial" panose="02020603020101020101" pitchFamily="18" charset="-127"/>
      <p:regular r:id="rId1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1746" y="108"/>
      </p:cViewPr>
      <p:guideLst>
        <p:guide orient="horz" pos="2137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3.fntdata"/><Relationship Id="rId13" Type="http://schemas.openxmlformats.org/officeDocument/2006/relationships/font" Target="fonts/font8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font" Target="fonts/font2.fntdata"/><Relationship Id="rId12" Type="http://schemas.openxmlformats.org/officeDocument/2006/relationships/font" Target="fonts/font7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1.fntdata"/><Relationship Id="rId11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font" Target="fonts/font4.fntdata"/><Relationship Id="rId14" Type="http://schemas.openxmlformats.org/officeDocument/2006/relationships/font" Target="fonts/font9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311EC-9E87-4738-83EE-64A73187ACB5}" type="datetimeFigureOut">
              <a:rPr lang="ko-KR" altLang="en-US" smtClean="0"/>
              <a:t>2023-05-19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7F61D-9EFF-45C8-9F2E-80D196ED4C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43225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311EC-9E87-4738-83EE-64A73187ACB5}" type="datetimeFigureOut">
              <a:rPr lang="ko-KR" altLang="en-US" smtClean="0"/>
              <a:t>2023-05-19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7F61D-9EFF-45C8-9F2E-80D196ED4C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47302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311EC-9E87-4738-83EE-64A73187ACB5}" type="datetimeFigureOut">
              <a:rPr lang="ko-KR" altLang="en-US" smtClean="0"/>
              <a:t>2023-05-19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7F61D-9EFF-45C8-9F2E-80D196ED4C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8725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311EC-9E87-4738-83EE-64A73187ACB5}" type="datetimeFigureOut">
              <a:rPr lang="ko-KR" altLang="en-US" smtClean="0"/>
              <a:t>2023-05-19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7F61D-9EFF-45C8-9F2E-80D196ED4C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39190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311EC-9E87-4738-83EE-64A73187ACB5}" type="datetimeFigureOut">
              <a:rPr lang="ko-KR" altLang="en-US" smtClean="0"/>
              <a:t>2023-05-19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7F61D-9EFF-45C8-9F2E-80D196ED4C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19537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311EC-9E87-4738-83EE-64A73187ACB5}" type="datetimeFigureOut">
              <a:rPr lang="ko-KR" altLang="en-US" smtClean="0"/>
              <a:t>2023-05-19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7F61D-9EFF-45C8-9F2E-80D196ED4C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2145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311EC-9E87-4738-83EE-64A73187ACB5}" type="datetimeFigureOut">
              <a:rPr lang="ko-KR" altLang="en-US" smtClean="0"/>
              <a:t>2023-05-19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7F61D-9EFF-45C8-9F2E-80D196ED4C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0130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311EC-9E87-4738-83EE-64A73187ACB5}" type="datetimeFigureOut">
              <a:rPr lang="ko-KR" altLang="en-US" smtClean="0"/>
              <a:t>2023-05-19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7F61D-9EFF-45C8-9F2E-80D196ED4C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83528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311EC-9E87-4738-83EE-64A73187ACB5}" type="datetimeFigureOut">
              <a:rPr lang="ko-KR" altLang="en-US" smtClean="0"/>
              <a:t>2023-05-19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7F61D-9EFF-45C8-9F2E-80D196ED4C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75780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311EC-9E87-4738-83EE-64A73187ACB5}" type="datetimeFigureOut">
              <a:rPr lang="ko-KR" altLang="en-US" smtClean="0"/>
              <a:t>2023-05-19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7F61D-9EFF-45C8-9F2E-80D196ED4C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10908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311EC-9E87-4738-83EE-64A73187ACB5}" type="datetimeFigureOut">
              <a:rPr lang="ko-KR" altLang="en-US" smtClean="0"/>
              <a:t>2023-05-19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7F61D-9EFF-45C8-9F2E-80D196ED4C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2704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E311EC-9E87-4738-83EE-64A73187ACB5}" type="datetimeFigureOut">
              <a:rPr lang="ko-KR" altLang="en-US" smtClean="0"/>
              <a:t>2023-05-19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B7F61D-9EFF-45C8-9F2E-80D196ED4C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30661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C03A6B83-A5FD-6952-84C2-AEE1026E4270}"/>
              </a:ext>
            </a:extLst>
          </p:cNvPr>
          <p:cNvCxnSpPr>
            <a:cxnSpLocks/>
          </p:cNvCxnSpPr>
          <p:nvPr/>
        </p:nvCxnSpPr>
        <p:spPr>
          <a:xfrm>
            <a:off x="267855" y="829042"/>
            <a:ext cx="8628781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A215BC5D-FEA8-C3C9-383D-7BFBFFE0FEB5}"/>
              </a:ext>
            </a:extLst>
          </p:cNvPr>
          <p:cNvSpPr txBox="1"/>
          <p:nvPr/>
        </p:nvSpPr>
        <p:spPr>
          <a:xfrm>
            <a:off x="474590" y="188305"/>
            <a:ext cx="63035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□</a:t>
            </a:r>
            <a:r>
              <a:rPr lang="en-US" altLang="ko-KR" sz="3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MSBO </a:t>
            </a:r>
            <a:r>
              <a:rPr lang="ko-KR" altLang="en-US" sz="3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화면 수정 검토 요청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88404B-0350-3BF9-0289-12EAD6241A28}"/>
              </a:ext>
            </a:extLst>
          </p:cNvPr>
          <p:cNvSpPr txBox="1"/>
          <p:nvPr/>
        </p:nvSpPr>
        <p:spPr>
          <a:xfrm>
            <a:off x="730487" y="934268"/>
            <a:ext cx="60476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[ </a:t>
            </a: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메뉴위치 </a:t>
            </a:r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MSBO </a:t>
            </a: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접속화면 </a:t>
            </a:r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]</a:t>
            </a:r>
            <a:endParaRPr lang="ko-KR" altLang="en-US" sz="1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06D3CE-C054-6697-1FE8-76590EB7C946}"/>
              </a:ext>
            </a:extLst>
          </p:cNvPr>
          <p:cNvSpPr txBox="1"/>
          <p:nvPr/>
        </p:nvSpPr>
        <p:spPr>
          <a:xfrm>
            <a:off x="6410110" y="467630"/>
            <a:ext cx="24311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[ </a:t>
            </a:r>
            <a:r>
              <a:rPr lang="ko-KR" altLang="en-US" sz="14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신세계라이브쇼핑</a:t>
            </a: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IT</a:t>
            </a: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기획팀 </a:t>
            </a:r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]</a:t>
            </a:r>
            <a:endParaRPr lang="ko-KR" altLang="en-US" sz="1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5" name="그림 14" descr="텍스트, 스크린샷, 직사각형, 디자인이(가) 표시된 사진&#10;&#10;자동 생성된 설명">
            <a:extLst>
              <a:ext uri="{FF2B5EF4-FFF2-40B4-BE49-F238E27FC236}">
                <a16:creationId xmlns:a16="http://schemas.microsoft.com/office/drawing/2014/main" id="{2F560D37-3880-F7A3-C933-82F23E3480EC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301" y="1629695"/>
            <a:ext cx="2880000" cy="5040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0FA53D2-ABE8-D939-8943-F1E873F08FA6}"/>
              </a:ext>
            </a:extLst>
          </p:cNvPr>
          <p:cNvSpPr txBox="1"/>
          <p:nvPr/>
        </p:nvSpPr>
        <p:spPr>
          <a:xfrm>
            <a:off x="1877809" y="1251065"/>
            <a:ext cx="720984" cy="377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기존</a:t>
            </a:r>
            <a:endParaRPr lang="en-US" altLang="ko-KR" sz="1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7" name="그림 16" descr="텍스트, 스크린샷, 직사각형, 디자인이(가) 표시된 사진&#10;&#10;자동 생성된 설명">
            <a:extLst>
              <a:ext uri="{FF2B5EF4-FFF2-40B4-BE49-F238E27FC236}">
                <a16:creationId xmlns:a16="http://schemas.microsoft.com/office/drawing/2014/main" id="{EBFD81BE-798C-240B-A97F-028804777F46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5699" y="1628861"/>
            <a:ext cx="2880000" cy="50400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B68A502-5114-6D30-97AF-8870A9CF352D}"/>
              </a:ext>
            </a:extLst>
          </p:cNvPr>
          <p:cNvSpPr txBox="1"/>
          <p:nvPr/>
        </p:nvSpPr>
        <p:spPr>
          <a:xfrm>
            <a:off x="6596889" y="1242045"/>
            <a:ext cx="720984" cy="377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>
                <a:solidFill>
                  <a:schemeClr val="accent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변경</a:t>
            </a:r>
            <a:endParaRPr lang="en-US" altLang="ko-KR" sz="1400" b="1" dirty="0">
              <a:solidFill>
                <a:schemeClr val="accent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99C0B65-B1A5-535C-6CAF-8ECC6765E0E6}"/>
              </a:ext>
            </a:extLst>
          </p:cNvPr>
          <p:cNvSpPr txBox="1"/>
          <p:nvPr/>
        </p:nvSpPr>
        <p:spPr>
          <a:xfrm>
            <a:off x="6736465" y="2702042"/>
            <a:ext cx="1243019" cy="276999"/>
          </a:xfrm>
          <a:prstGeom prst="rect">
            <a:avLst/>
          </a:prstGeom>
          <a:noFill/>
          <a:ln w="28575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accent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① 이미지 변경</a:t>
            </a:r>
            <a:endParaRPr lang="en-US" altLang="ko-KR" sz="1200" b="1" dirty="0">
              <a:solidFill>
                <a:schemeClr val="accent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BFD2763E-D79B-F385-6C9D-4BAEF315A357}"/>
              </a:ext>
            </a:extLst>
          </p:cNvPr>
          <p:cNvSpPr/>
          <p:nvPr/>
        </p:nvSpPr>
        <p:spPr>
          <a:xfrm>
            <a:off x="5975927" y="3241964"/>
            <a:ext cx="1911928" cy="20966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림 30" descr="텍스트, 폰트, 그래픽, 로고이(가) 표시된 사진&#10;&#10;자동 생성된 설명">
            <a:extLst>
              <a:ext uri="{FF2B5EF4-FFF2-40B4-BE49-F238E27FC236}">
                <a16:creationId xmlns:a16="http://schemas.microsoft.com/office/drawing/2014/main" id="{BE04D31B-3646-68C1-F772-54B5D2F3A00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3675" y="3033949"/>
            <a:ext cx="1424047" cy="1256342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29DA9D03-AD13-F824-E885-BCA48D921C2A}"/>
              </a:ext>
            </a:extLst>
          </p:cNvPr>
          <p:cNvSpPr txBox="1"/>
          <p:nvPr/>
        </p:nvSpPr>
        <p:spPr>
          <a:xfrm>
            <a:off x="5831911" y="4287853"/>
            <a:ext cx="2147573" cy="5129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 dirty="0">
                <a:latin typeface="에브리데이 고딕 B_Trial" panose="02020603020101020101" pitchFamily="18" charset="-127"/>
                <a:ea typeface="에브리데이 고딕 B_Trial" panose="02020603020101020101" pitchFamily="18" charset="-127"/>
              </a:rPr>
              <a:t>Mobile SBO</a:t>
            </a: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89B0BF8D-2ED4-4C5E-83AE-7288234FE7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3594" y="5068572"/>
            <a:ext cx="2147573" cy="160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0405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C03A6B83-A5FD-6952-84C2-AEE1026E4270}"/>
              </a:ext>
            </a:extLst>
          </p:cNvPr>
          <p:cNvCxnSpPr>
            <a:cxnSpLocks/>
          </p:cNvCxnSpPr>
          <p:nvPr/>
        </p:nvCxnSpPr>
        <p:spPr>
          <a:xfrm>
            <a:off x="267855" y="829042"/>
            <a:ext cx="8628781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A215BC5D-FEA8-C3C9-383D-7BFBFFE0FEB5}"/>
              </a:ext>
            </a:extLst>
          </p:cNvPr>
          <p:cNvSpPr txBox="1"/>
          <p:nvPr/>
        </p:nvSpPr>
        <p:spPr>
          <a:xfrm>
            <a:off x="474590" y="188305"/>
            <a:ext cx="63035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□</a:t>
            </a:r>
            <a:r>
              <a:rPr lang="en-US" altLang="ko-KR" sz="3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MSBO </a:t>
            </a:r>
            <a:r>
              <a:rPr lang="ko-KR" altLang="en-US" sz="3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화면 수정 검토 요청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88404B-0350-3BF9-0289-12EAD6241A28}"/>
              </a:ext>
            </a:extLst>
          </p:cNvPr>
          <p:cNvSpPr txBox="1"/>
          <p:nvPr/>
        </p:nvSpPr>
        <p:spPr>
          <a:xfrm>
            <a:off x="730487" y="934268"/>
            <a:ext cx="60476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[ </a:t>
            </a: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메뉴위치 </a:t>
            </a:r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MSBO </a:t>
            </a: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접속화면 </a:t>
            </a:r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]</a:t>
            </a:r>
            <a:endParaRPr lang="ko-KR" altLang="en-US" sz="1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06D3CE-C054-6697-1FE8-76590EB7C946}"/>
              </a:ext>
            </a:extLst>
          </p:cNvPr>
          <p:cNvSpPr txBox="1"/>
          <p:nvPr/>
        </p:nvSpPr>
        <p:spPr>
          <a:xfrm>
            <a:off x="6410110" y="467630"/>
            <a:ext cx="24311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[ </a:t>
            </a:r>
            <a:r>
              <a:rPr lang="ko-KR" altLang="en-US" sz="14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신세계라이브쇼핑</a:t>
            </a: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IT</a:t>
            </a: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기획팀 </a:t>
            </a:r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]</a:t>
            </a:r>
            <a:endParaRPr lang="ko-KR" altLang="en-US" sz="1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0FA53D2-ABE8-D939-8943-F1E873F08FA6}"/>
              </a:ext>
            </a:extLst>
          </p:cNvPr>
          <p:cNvSpPr txBox="1"/>
          <p:nvPr/>
        </p:nvSpPr>
        <p:spPr>
          <a:xfrm>
            <a:off x="1877809" y="1251065"/>
            <a:ext cx="720984" cy="377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기존</a:t>
            </a:r>
            <a:endParaRPr lang="en-US" altLang="ko-KR" sz="1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B68A502-5114-6D30-97AF-8870A9CF352D}"/>
              </a:ext>
            </a:extLst>
          </p:cNvPr>
          <p:cNvSpPr txBox="1"/>
          <p:nvPr/>
        </p:nvSpPr>
        <p:spPr>
          <a:xfrm>
            <a:off x="6545207" y="1242045"/>
            <a:ext cx="720984" cy="377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>
                <a:solidFill>
                  <a:schemeClr val="accent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변경</a:t>
            </a:r>
            <a:endParaRPr lang="en-US" altLang="ko-KR" sz="1400" b="1" dirty="0">
              <a:solidFill>
                <a:schemeClr val="accent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6" name="그림 5" descr="텍스트, 스크린샷, 휴대 전화, 모바일 기기이(가) 표시된 사진&#10;&#10;자동 생성된 설명">
            <a:extLst>
              <a:ext uri="{FF2B5EF4-FFF2-40B4-BE49-F238E27FC236}">
                <a16:creationId xmlns:a16="http://schemas.microsoft.com/office/drawing/2014/main" id="{C5F6B3AC-EB70-2A70-2083-7FE51D1975EB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303" y="1637881"/>
            <a:ext cx="2880000" cy="5040000"/>
          </a:xfrm>
          <a:prstGeom prst="rect">
            <a:avLst/>
          </a:prstGeom>
        </p:spPr>
      </p:pic>
      <p:pic>
        <p:nvPicPr>
          <p:cNvPr id="8" name="그림 7" descr="텍스트, 스크린샷, 휴대 전화, 모바일 기기이(가) 표시된 사진&#10;&#10;자동 생성된 설명">
            <a:extLst>
              <a:ext uri="{FF2B5EF4-FFF2-40B4-BE49-F238E27FC236}">
                <a16:creationId xmlns:a16="http://schemas.microsoft.com/office/drawing/2014/main" id="{5E92AADB-62EB-2CE3-C897-FE02C9A7176E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9699" y="1637881"/>
            <a:ext cx="2880000" cy="5040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04F3B32-AA5F-2879-45A3-80486C6C3337}"/>
              </a:ext>
            </a:extLst>
          </p:cNvPr>
          <p:cNvSpPr txBox="1"/>
          <p:nvPr/>
        </p:nvSpPr>
        <p:spPr>
          <a:xfrm>
            <a:off x="5662176" y="2025775"/>
            <a:ext cx="1613541" cy="216118"/>
          </a:xfrm>
          <a:prstGeom prst="rect">
            <a:avLst/>
          </a:prstGeom>
          <a:solidFill>
            <a:srgbClr val="FF0066"/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endParaRPr lang="en-US" altLang="ko-KR" sz="2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5B90818-437A-1B79-2FED-AF50978E7A87}"/>
              </a:ext>
            </a:extLst>
          </p:cNvPr>
          <p:cNvSpPr txBox="1"/>
          <p:nvPr/>
        </p:nvSpPr>
        <p:spPr>
          <a:xfrm>
            <a:off x="5495829" y="1927618"/>
            <a:ext cx="2564580" cy="377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Mobile SBO SYSTEM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B9B4B8-BE29-856B-501B-A1AD830662C0}"/>
              </a:ext>
            </a:extLst>
          </p:cNvPr>
          <p:cNvSpPr txBox="1"/>
          <p:nvPr/>
        </p:nvSpPr>
        <p:spPr>
          <a:xfrm>
            <a:off x="6877990" y="5584224"/>
            <a:ext cx="1173898" cy="275987"/>
          </a:xfrm>
          <a:prstGeom prst="rect">
            <a:avLst/>
          </a:prstGeom>
          <a:noFill/>
          <a:ln w="28575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accent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③ 이미지 변경</a:t>
            </a:r>
            <a:endParaRPr lang="en-US" altLang="ko-KR" sz="1200" b="1" dirty="0">
              <a:solidFill>
                <a:schemeClr val="accent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682EFC-91FD-F1A5-48A2-8F3CCAC508E0}"/>
              </a:ext>
            </a:extLst>
          </p:cNvPr>
          <p:cNvSpPr txBox="1"/>
          <p:nvPr/>
        </p:nvSpPr>
        <p:spPr>
          <a:xfrm>
            <a:off x="6399920" y="3269272"/>
            <a:ext cx="1173898" cy="275987"/>
          </a:xfrm>
          <a:prstGeom prst="rect">
            <a:avLst/>
          </a:prstGeom>
          <a:noFill/>
          <a:ln w="28575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accent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② 문구 변경</a:t>
            </a:r>
            <a:endParaRPr lang="en-US" altLang="ko-KR" sz="1200" b="1" dirty="0">
              <a:solidFill>
                <a:schemeClr val="accent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3E610AE8-7310-58FA-50ED-61B4CAC6B34A}"/>
              </a:ext>
            </a:extLst>
          </p:cNvPr>
          <p:cNvCxnSpPr/>
          <p:nvPr/>
        </p:nvCxnSpPr>
        <p:spPr>
          <a:xfrm flipH="1" flipV="1">
            <a:off x="6262255" y="2340050"/>
            <a:ext cx="282952" cy="918951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 descr="텍스트, 폰트, 그래픽, 로고이(가) 표시된 사진&#10;&#10;자동 생성된 설명">
            <a:extLst>
              <a:ext uri="{FF2B5EF4-FFF2-40B4-BE49-F238E27FC236}">
                <a16:creationId xmlns:a16="http://schemas.microsoft.com/office/drawing/2014/main" id="{5AE54FB1-EE95-EF90-6C34-689C8910482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7536" y="5923732"/>
            <a:ext cx="1526282" cy="567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1293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C03A6B83-A5FD-6952-84C2-AEE1026E4270}"/>
              </a:ext>
            </a:extLst>
          </p:cNvPr>
          <p:cNvCxnSpPr>
            <a:cxnSpLocks/>
          </p:cNvCxnSpPr>
          <p:nvPr/>
        </p:nvCxnSpPr>
        <p:spPr>
          <a:xfrm>
            <a:off x="267855" y="829042"/>
            <a:ext cx="8628781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A215BC5D-FEA8-C3C9-383D-7BFBFFE0FEB5}"/>
              </a:ext>
            </a:extLst>
          </p:cNvPr>
          <p:cNvSpPr txBox="1"/>
          <p:nvPr/>
        </p:nvSpPr>
        <p:spPr>
          <a:xfrm>
            <a:off x="474590" y="188305"/>
            <a:ext cx="63035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□</a:t>
            </a:r>
            <a:r>
              <a:rPr lang="en-US" altLang="ko-KR" sz="3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MSBO </a:t>
            </a:r>
            <a:r>
              <a:rPr lang="ko-KR" altLang="en-US" sz="3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화면 수정 검토 요청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88404B-0350-3BF9-0289-12EAD6241A28}"/>
              </a:ext>
            </a:extLst>
          </p:cNvPr>
          <p:cNvSpPr txBox="1"/>
          <p:nvPr/>
        </p:nvSpPr>
        <p:spPr>
          <a:xfrm>
            <a:off x="730487" y="934268"/>
            <a:ext cx="60476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[ </a:t>
            </a: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메뉴위치 </a:t>
            </a:r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MSBO </a:t>
            </a: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접속화면 </a:t>
            </a:r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]</a:t>
            </a:r>
            <a:endParaRPr lang="ko-KR" altLang="en-US" sz="1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06D3CE-C054-6697-1FE8-76590EB7C946}"/>
              </a:ext>
            </a:extLst>
          </p:cNvPr>
          <p:cNvSpPr txBox="1"/>
          <p:nvPr/>
        </p:nvSpPr>
        <p:spPr>
          <a:xfrm>
            <a:off x="6410110" y="467630"/>
            <a:ext cx="24311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[ </a:t>
            </a:r>
            <a:r>
              <a:rPr lang="ko-KR" altLang="en-US" sz="14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신세계라이브쇼핑</a:t>
            </a: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IT</a:t>
            </a: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기획팀 </a:t>
            </a:r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]</a:t>
            </a:r>
            <a:endParaRPr lang="ko-KR" altLang="en-US" sz="1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0FA53D2-ABE8-D939-8943-F1E873F08FA6}"/>
              </a:ext>
            </a:extLst>
          </p:cNvPr>
          <p:cNvSpPr txBox="1"/>
          <p:nvPr/>
        </p:nvSpPr>
        <p:spPr>
          <a:xfrm>
            <a:off x="1877809" y="1251065"/>
            <a:ext cx="720984" cy="377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기존</a:t>
            </a:r>
            <a:endParaRPr lang="en-US" altLang="ko-KR" sz="1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B68A502-5114-6D30-97AF-8870A9CF352D}"/>
              </a:ext>
            </a:extLst>
          </p:cNvPr>
          <p:cNvSpPr txBox="1"/>
          <p:nvPr/>
        </p:nvSpPr>
        <p:spPr>
          <a:xfrm>
            <a:off x="6410110" y="1260085"/>
            <a:ext cx="720984" cy="377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>
                <a:solidFill>
                  <a:schemeClr val="accent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변경</a:t>
            </a:r>
            <a:endParaRPr lang="en-US" altLang="ko-KR" sz="1400" b="1" dirty="0">
              <a:solidFill>
                <a:schemeClr val="accent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1" name="그림 20" descr="텍스트, 스크린샷, 휴대 전화, 모바일 기기이(가) 표시된 사진&#10;&#10;자동 생성된 설명">
            <a:extLst>
              <a:ext uri="{FF2B5EF4-FFF2-40B4-BE49-F238E27FC236}">
                <a16:creationId xmlns:a16="http://schemas.microsoft.com/office/drawing/2014/main" id="{9CE695D1-4180-9EB0-CB1A-1D1C492690E3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303" y="1637881"/>
            <a:ext cx="2880000" cy="5040000"/>
          </a:xfrm>
          <a:prstGeom prst="rect">
            <a:avLst/>
          </a:prstGeom>
        </p:spPr>
      </p:pic>
      <p:pic>
        <p:nvPicPr>
          <p:cNvPr id="24" name="그림 23" descr="텍스트, 스크린샷, 휴대 전화, 모바일 기기이(가) 표시된 사진&#10;&#10;자동 생성된 설명">
            <a:extLst>
              <a:ext uri="{FF2B5EF4-FFF2-40B4-BE49-F238E27FC236}">
                <a16:creationId xmlns:a16="http://schemas.microsoft.com/office/drawing/2014/main" id="{56004692-70E5-8BB4-9992-FC366882591D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9699" y="1655047"/>
            <a:ext cx="2880000" cy="504000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2BAB1DBB-D81F-C142-49D3-43F5584C597F}"/>
              </a:ext>
            </a:extLst>
          </p:cNvPr>
          <p:cNvSpPr txBox="1"/>
          <p:nvPr/>
        </p:nvSpPr>
        <p:spPr>
          <a:xfrm>
            <a:off x="5662176" y="2063483"/>
            <a:ext cx="1613541" cy="216118"/>
          </a:xfrm>
          <a:prstGeom prst="rect">
            <a:avLst/>
          </a:prstGeom>
          <a:solidFill>
            <a:srgbClr val="FF0066"/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endParaRPr lang="en-US" altLang="ko-KR" sz="2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F3C2FE3-741A-52C5-5ACA-BE43C7CF1638}"/>
              </a:ext>
            </a:extLst>
          </p:cNvPr>
          <p:cNvSpPr txBox="1"/>
          <p:nvPr/>
        </p:nvSpPr>
        <p:spPr>
          <a:xfrm>
            <a:off x="5495829" y="1960745"/>
            <a:ext cx="2564580" cy="377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Mobile SBO SYSTEM 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5F37EBD-5181-C16A-2A8D-8426872001D7}"/>
              </a:ext>
            </a:extLst>
          </p:cNvPr>
          <p:cNvSpPr txBox="1"/>
          <p:nvPr/>
        </p:nvSpPr>
        <p:spPr>
          <a:xfrm>
            <a:off x="5704536" y="2820528"/>
            <a:ext cx="115439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[</a:t>
            </a:r>
            <a:r>
              <a:rPr lang="ko-KR" altLang="en-US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방송</a:t>
            </a:r>
            <a:r>
              <a:rPr lang="en-US" altLang="ko-KR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온라인</a:t>
            </a:r>
            <a:r>
              <a:rPr lang="en-US" altLang="ko-KR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]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8FF3DD7-BF3B-C1CE-B6CE-88C97659A108}"/>
              </a:ext>
            </a:extLst>
          </p:cNvPr>
          <p:cNvSpPr txBox="1"/>
          <p:nvPr/>
        </p:nvSpPr>
        <p:spPr>
          <a:xfrm>
            <a:off x="6735462" y="2820528"/>
            <a:ext cx="115439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[</a:t>
            </a:r>
            <a:r>
              <a:rPr lang="ko-KR" altLang="en-US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상품코드</a:t>
            </a:r>
            <a:r>
              <a:rPr lang="en-US" altLang="ko-KR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명</a:t>
            </a:r>
            <a:r>
              <a:rPr lang="en-US" altLang="ko-KR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]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37E32C6-69AD-EC0E-656F-2441514CD1B6}"/>
              </a:ext>
            </a:extLst>
          </p:cNvPr>
          <p:cNvSpPr txBox="1"/>
          <p:nvPr/>
        </p:nvSpPr>
        <p:spPr>
          <a:xfrm>
            <a:off x="5799204" y="3070109"/>
            <a:ext cx="984315" cy="2154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방송                  ▼</a:t>
            </a:r>
            <a:endParaRPr lang="en-US" altLang="ko-KR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905F488-4B3B-747D-BA46-C8BC61D7416E}"/>
              </a:ext>
            </a:extLst>
          </p:cNvPr>
          <p:cNvSpPr txBox="1"/>
          <p:nvPr/>
        </p:nvSpPr>
        <p:spPr>
          <a:xfrm>
            <a:off x="6832205" y="3070109"/>
            <a:ext cx="984315" cy="2154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상품코드           ▼</a:t>
            </a:r>
            <a:endParaRPr lang="en-US" altLang="ko-KR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A56339E-4A73-995A-3BD3-718DD0663B68}"/>
              </a:ext>
            </a:extLst>
          </p:cNvPr>
          <p:cNvSpPr txBox="1"/>
          <p:nvPr/>
        </p:nvSpPr>
        <p:spPr>
          <a:xfrm>
            <a:off x="5691790" y="4326881"/>
            <a:ext cx="2334287" cy="276999"/>
          </a:xfrm>
          <a:prstGeom prst="rect">
            <a:avLst/>
          </a:prstGeom>
          <a:noFill/>
          <a:ln w="28575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accent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⑤ 상단문구 추가 </a:t>
            </a:r>
            <a:r>
              <a:rPr lang="en-US" altLang="ko-KR" sz="1200" b="1" dirty="0">
                <a:solidFill>
                  <a:schemeClr val="accent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 </a:t>
            </a:r>
            <a:r>
              <a:rPr lang="ko-KR" altLang="en-US" sz="1200" b="1" dirty="0" err="1">
                <a:solidFill>
                  <a:schemeClr val="accent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디폴트값</a:t>
            </a:r>
            <a:r>
              <a:rPr lang="ko-KR" altLang="en-US" sz="1200" b="1" dirty="0">
                <a:solidFill>
                  <a:schemeClr val="accent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변경</a:t>
            </a:r>
            <a:endParaRPr lang="en-US" altLang="ko-KR" sz="1200" b="1" dirty="0">
              <a:solidFill>
                <a:schemeClr val="accent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0F54DD45-E952-7992-38D5-A2F4F46822CC}"/>
              </a:ext>
            </a:extLst>
          </p:cNvPr>
          <p:cNvCxnSpPr>
            <a:cxnSpLocks/>
          </p:cNvCxnSpPr>
          <p:nvPr/>
        </p:nvCxnSpPr>
        <p:spPr>
          <a:xfrm flipV="1">
            <a:off x="6291361" y="3082138"/>
            <a:ext cx="118749" cy="1244743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AE27A3C3-4808-9519-211B-BB931624FD41}"/>
              </a:ext>
            </a:extLst>
          </p:cNvPr>
          <p:cNvCxnSpPr>
            <a:cxnSpLocks/>
          </p:cNvCxnSpPr>
          <p:nvPr/>
        </p:nvCxnSpPr>
        <p:spPr>
          <a:xfrm flipV="1">
            <a:off x="7226664" y="3322483"/>
            <a:ext cx="97698" cy="1012328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690FEA16-1F72-5170-C381-DA7C7450C00D}"/>
              </a:ext>
            </a:extLst>
          </p:cNvPr>
          <p:cNvSpPr txBox="1"/>
          <p:nvPr/>
        </p:nvSpPr>
        <p:spPr>
          <a:xfrm>
            <a:off x="6544145" y="2356063"/>
            <a:ext cx="1173898" cy="275987"/>
          </a:xfrm>
          <a:prstGeom prst="rect">
            <a:avLst/>
          </a:prstGeom>
          <a:noFill/>
          <a:ln w="28575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accent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④ 문구 변경</a:t>
            </a:r>
            <a:endParaRPr lang="en-US" altLang="ko-KR" sz="1200" b="1" dirty="0">
              <a:solidFill>
                <a:schemeClr val="accent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id="{401A42A6-F323-9D05-4E60-4EB40BA5257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4465" y="5772845"/>
            <a:ext cx="2030467" cy="206501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5C185988-408E-DE2F-F0E0-A967DC79A0FD}"/>
              </a:ext>
            </a:extLst>
          </p:cNvPr>
          <p:cNvSpPr txBox="1"/>
          <p:nvPr/>
        </p:nvSpPr>
        <p:spPr>
          <a:xfrm>
            <a:off x="6829698" y="5386054"/>
            <a:ext cx="1173898" cy="275987"/>
          </a:xfrm>
          <a:prstGeom prst="rect">
            <a:avLst/>
          </a:prstGeom>
          <a:noFill/>
          <a:ln w="28575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accent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⑥ 이미지 추가</a:t>
            </a:r>
            <a:endParaRPr lang="en-US" altLang="ko-KR" sz="1200" b="1" dirty="0">
              <a:solidFill>
                <a:schemeClr val="accent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969739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C03A6B83-A5FD-6952-84C2-AEE1026E4270}"/>
              </a:ext>
            </a:extLst>
          </p:cNvPr>
          <p:cNvCxnSpPr>
            <a:cxnSpLocks/>
          </p:cNvCxnSpPr>
          <p:nvPr/>
        </p:nvCxnSpPr>
        <p:spPr>
          <a:xfrm>
            <a:off x="267855" y="829042"/>
            <a:ext cx="8628781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A215BC5D-FEA8-C3C9-383D-7BFBFFE0FEB5}"/>
              </a:ext>
            </a:extLst>
          </p:cNvPr>
          <p:cNvSpPr txBox="1"/>
          <p:nvPr/>
        </p:nvSpPr>
        <p:spPr>
          <a:xfrm>
            <a:off x="474590" y="188305"/>
            <a:ext cx="63035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□</a:t>
            </a:r>
            <a:r>
              <a:rPr lang="en-US" altLang="ko-KR" sz="3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MSBO </a:t>
            </a:r>
            <a:r>
              <a:rPr lang="ko-KR" altLang="en-US" sz="3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화면 수정 검토 요청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88404B-0350-3BF9-0289-12EAD6241A28}"/>
              </a:ext>
            </a:extLst>
          </p:cNvPr>
          <p:cNvSpPr txBox="1"/>
          <p:nvPr/>
        </p:nvSpPr>
        <p:spPr>
          <a:xfrm>
            <a:off x="730487" y="934268"/>
            <a:ext cx="60476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[ </a:t>
            </a: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메뉴위치 </a:t>
            </a:r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MSBO </a:t>
            </a: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접속화면 </a:t>
            </a:r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]</a:t>
            </a:r>
            <a:endParaRPr lang="ko-KR" altLang="en-US" sz="1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06D3CE-C054-6697-1FE8-76590EB7C946}"/>
              </a:ext>
            </a:extLst>
          </p:cNvPr>
          <p:cNvSpPr txBox="1"/>
          <p:nvPr/>
        </p:nvSpPr>
        <p:spPr>
          <a:xfrm>
            <a:off x="6410110" y="467630"/>
            <a:ext cx="24311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[ </a:t>
            </a:r>
            <a:r>
              <a:rPr lang="ko-KR" altLang="en-US" sz="14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신세계라이브쇼핑</a:t>
            </a: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IT</a:t>
            </a: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기획팀 </a:t>
            </a:r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]</a:t>
            </a:r>
            <a:endParaRPr lang="ko-KR" altLang="en-US" sz="1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0FA53D2-ABE8-D939-8943-F1E873F08FA6}"/>
              </a:ext>
            </a:extLst>
          </p:cNvPr>
          <p:cNvSpPr txBox="1"/>
          <p:nvPr/>
        </p:nvSpPr>
        <p:spPr>
          <a:xfrm>
            <a:off x="1877809" y="1251065"/>
            <a:ext cx="720984" cy="377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기존</a:t>
            </a:r>
            <a:endParaRPr lang="en-US" altLang="ko-KR" sz="1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B68A502-5114-6D30-97AF-8870A9CF352D}"/>
              </a:ext>
            </a:extLst>
          </p:cNvPr>
          <p:cNvSpPr txBox="1"/>
          <p:nvPr/>
        </p:nvSpPr>
        <p:spPr>
          <a:xfrm>
            <a:off x="6410110" y="1260085"/>
            <a:ext cx="720984" cy="377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>
                <a:solidFill>
                  <a:schemeClr val="accent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변경</a:t>
            </a:r>
            <a:endParaRPr lang="en-US" altLang="ko-KR" sz="1400" b="1" dirty="0">
              <a:solidFill>
                <a:schemeClr val="accent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6" name="그림 5" descr="텍스트, 스크린샷, 태블릿 컴퓨터, 번호이(가) 표시된 사진&#10;&#10;자동 생성된 설명">
            <a:extLst>
              <a:ext uri="{FF2B5EF4-FFF2-40B4-BE49-F238E27FC236}">
                <a16:creationId xmlns:a16="http://schemas.microsoft.com/office/drawing/2014/main" id="{1A64AF87-DDD6-D740-9C25-454131331D48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518" y="1628861"/>
            <a:ext cx="2880000" cy="5040000"/>
          </a:xfrm>
          <a:prstGeom prst="rect">
            <a:avLst/>
          </a:prstGeom>
        </p:spPr>
      </p:pic>
      <p:pic>
        <p:nvPicPr>
          <p:cNvPr id="8" name="그림 7" descr="텍스트, 스크린샷, 태블릿 컴퓨터, 번호이(가) 표시된 사진&#10;&#10;자동 생성된 설명">
            <a:extLst>
              <a:ext uri="{FF2B5EF4-FFF2-40B4-BE49-F238E27FC236}">
                <a16:creationId xmlns:a16="http://schemas.microsoft.com/office/drawing/2014/main" id="{EEB32FCD-B1E3-BBB6-83B9-C412FB1BD790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7484" y="1637881"/>
            <a:ext cx="2880000" cy="504000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2BAB1DBB-D81F-C142-49D3-43F5584C597F}"/>
              </a:ext>
            </a:extLst>
          </p:cNvPr>
          <p:cNvSpPr txBox="1"/>
          <p:nvPr/>
        </p:nvSpPr>
        <p:spPr>
          <a:xfrm>
            <a:off x="5652940" y="2038179"/>
            <a:ext cx="1613541" cy="216118"/>
          </a:xfrm>
          <a:prstGeom prst="rect">
            <a:avLst/>
          </a:prstGeom>
          <a:solidFill>
            <a:srgbClr val="FF0066"/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endParaRPr lang="en-US" altLang="ko-KR" sz="2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F3C2FE3-741A-52C5-5ACA-BE43C7CF1638}"/>
              </a:ext>
            </a:extLst>
          </p:cNvPr>
          <p:cNvSpPr txBox="1"/>
          <p:nvPr/>
        </p:nvSpPr>
        <p:spPr>
          <a:xfrm>
            <a:off x="5505065" y="1935441"/>
            <a:ext cx="2564580" cy="377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Mobile SBO SYSTEM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2B63B6-C876-B88A-684F-2F402C9192FE}"/>
              </a:ext>
            </a:extLst>
          </p:cNvPr>
          <p:cNvSpPr txBox="1"/>
          <p:nvPr/>
        </p:nvSpPr>
        <p:spPr>
          <a:xfrm>
            <a:off x="6544145" y="2374146"/>
            <a:ext cx="1173898" cy="275987"/>
          </a:xfrm>
          <a:prstGeom prst="rect">
            <a:avLst/>
          </a:prstGeom>
          <a:noFill/>
          <a:ln w="28575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accent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⑦ 문구 변경</a:t>
            </a:r>
            <a:endParaRPr lang="en-US" altLang="ko-KR" sz="1200" b="1" dirty="0">
              <a:solidFill>
                <a:schemeClr val="accent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AA043D5-3FD1-3183-EC70-1D44C8B84060}"/>
              </a:ext>
            </a:extLst>
          </p:cNvPr>
          <p:cNvSpPr txBox="1"/>
          <p:nvPr/>
        </p:nvSpPr>
        <p:spPr>
          <a:xfrm>
            <a:off x="6816093" y="5377009"/>
            <a:ext cx="1173898" cy="275987"/>
          </a:xfrm>
          <a:prstGeom prst="rect">
            <a:avLst/>
          </a:prstGeom>
          <a:noFill/>
          <a:ln w="28575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accent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⑧ 이미지 추가</a:t>
            </a:r>
            <a:endParaRPr lang="en-US" altLang="ko-KR" sz="1200" b="1" dirty="0">
              <a:solidFill>
                <a:schemeClr val="accent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AD800F7-33D8-C054-43B0-5417B1969F8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4465" y="5772845"/>
            <a:ext cx="2030467" cy="206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4135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db5878a0-b018-451c-b44e-06cb84606f7e}" enabled="1" method="Privileged" siteId="{d4ffc887-d88d-41cc-bf6a-6bb47ec0f3ca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Words>129</Words>
  <TotalTime>0</TotalTime>
  <Application>Microsoft Office PowerPoint</Application>
  <Template>Office Theme</Template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강경민/IT기획팀/118131</dc:creator>
  <dcterms:modified xsi:type="dcterms:W3CDTF">2023-05-19T05:24:17Z</dcterms:modified>
  <dc:title/>
  <cp:lastModifiedBy>강경민(파트너) - IT기획팀</cp:lastModifiedBy>
  <dcterms:created xsi:type="dcterms:W3CDTF">2022-01-27T05:46:32Z</dcterms:created>
  <cp:revision>43</cp:revision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8273f6c-fbb7-4438-8f9d-b7c0de05cc1a_SiteId">
    <vt:lpwstr>d4ffc887-d88d-41cc-bf6a-6bb47ec0f3ca</vt:lpwstr>
  </property>
  <property fmtid="{D5CDD505-2E9C-101B-9397-08002B2CF9AE}" pid="3" name="MSIP_Label_18273f6c-fbb7-4438-8f9d-b7c0de05cc1a_SetDate">
    <vt:lpwstr>2022-10-28T06:00:12Z</vt:lpwstr>
  </property>
  <property fmtid="{D5CDD505-2E9C-101B-9397-08002B2CF9AE}" pid="4" name="MSIP_Label_18273f6c-fbb7-4438-8f9d-b7c0de05cc1a_Name">
    <vt:lpwstr/>
  </property>
  <property fmtid="{D5CDD505-2E9C-101B-9397-08002B2CF9AE}" pid="5" name="MSIP_Label_18273f6c-fbb7-4438-8f9d-b7c0de05cc1a_Method">
    <vt:lpwstr>Privileged</vt:lpwstr>
  </property>
  <property fmtid="{D5CDD505-2E9C-101B-9397-08002B2CF9AE}" pid="6" name="MSIP_Label_18273f6c-fbb7-4438-8f9d-b7c0de05cc1a_Enabled">
    <vt:lpwstr>true</vt:lpwstr>
  </property>
  <property fmtid="{D5CDD505-2E9C-101B-9397-08002B2CF9AE}" pid="7" name="MSIP_Label_18273f6c-fbb7-4438-8f9d-b7c0de05cc1a_ContentBits">
    <vt:lpwstr>8</vt:lpwstr>
  </property>
</Properties>
</file>